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61" r:id="rId5"/>
    <p:sldId id="262" r:id="rId6"/>
    <p:sldId id="267" r:id="rId7"/>
    <p:sldId id="263" r:id="rId8"/>
    <p:sldId id="264" r:id="rId9"/>
    <p:sldId id="269" r:id="rId10"/>
    <p:sldId id="268" r:id="rId11"/>
    <p:sldId id="271" r:id="rId12"/>
    <p:sldId id="272" r:id="rId13"/>
    <p:sldId id="273" r:id="rId14"/>
    <p:sldId id="275" r:id="rId15"/>
    <p:sldId id="276" r:id="rId16"/>
    <p:sldId id="277" r:id="rId17"/>
    <p:sldId id="278" r:id="rId18"/>
    <p:sldId id="279" r:id="rId19"/>
    <p:sldId id="258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D5FF"/>
    <a:srgbClr val="FF8225"/>
    <a:srgbClr val="FF2549"/>
    <a:srgbClr val="FF0D97"/>
    <a:srgbClr val="0000CC"/>
    <a:srgbClr val="003635"/>
    <a:srgbClr val="9EFF29"/>
    <a:srgbClr val="C80064"/>
    <a:srgbClr val="C33A1F"/>
    <a:srgbClr val="007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77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7815" y="2750571"/>
            <a:ext cx="8015750" cy="174031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9938" y="4321271"/>
            <a:ext cx="8001000" cy="678426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rgbClr val="5DD5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823" y="666789"/>
            <a:ext cx="8259098" cy="763526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452716"/>
            <a:ext cx="8325464" cy="3325760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7052" y="458157"/>
            <a:ext cx="6247121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5606" y="1231490"/>
            <a:ext cx="6238568" cy="3508626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319" y="773089"/>
            <a:ext cx="8093365" cy="76352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131" y="1640762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131" y="2113159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7252" y="1640762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7252" y="2113159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840" y="3097160"/>
            <a:ext cx="8045245" cy="752163"/>
          </a:xfrm>
        </p:spPr>
        <p:txBody>
          <a:bodyPr>
            <a:normAutofit fontScale="90000"/>
          </a:bodyPr>
          <a:lstStyle/>
          <a:p>
            <a:r>
              <a:rPr lang="pl-PL" dirty="0"/>
              <a:t>XXVII Forum Polskich </a:t>
            </a:r>
            <a:br>
              <a:rPr lang="pl-PL" dirty="0"/>
            </a:br>
            <a:r>
              <a:rPr lang="pl-PL" dirty="0"/>
              <a:t>Regionów Granicznych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75786" y="3989432"/>
            <a:ext cx="8074740" cy="730043"/>
          </a:xfrm>
        </p:spPr>
        <p:txBody>
          <a:bodyPr/>
          <a:lstStyle/>
          <a:p>
            <a:r>
              <a:rPr lang="pl-PL" dirty="0"/>
              <a:t>Racibórz 01-02.10.2020</a:t>
            </a:r>
            <a:endParaRPr lang="en-US" dirty="0"/>
          </a:p>
        </p:txBody>
      </p:sp>
      <p:pic>
        <p:nvPicPr>
          <p:cNvPr id="4" name="Obraz 3" descr="pasek z logotypami euroregionów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47361"/>
            <a:ext cx="9144000" cy="59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77730" y="95862"/>
            <a:ext cx="6999290" cy="597309"/>
          </a:xfrm>
        </p:spPr>
        <p:txBody>
          <a:bodyPr>
            <a:noAutofit/>
          </a:bodyPr>
          <a:lstStyle/>
          <a:p>
            <a:r>
              <a:rPr lang="pl-PL" sz="2800" dirty="0"/>
              <a:t>Aktywności</a:t>
            </a:r>
            <a:br>
              <a:rPr lang="pl-PL" sz="2800" dirty="0"/>
            </a:br>
            <a:endParaRPr lang="en-US" sz="2800" dirty="0"/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Obraz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541" y="460887"/>
            <a:ext cx="6702955" cy="468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44098" y="191727"/>
            <a:ext cx="6999290" cy="597309"/>
          </a:xfrm>
        </p:spPr>
        <p:txBody>
          <a:bodyPr>
            <a:noAutofit/>
          </a:bodyPr>
          <a:lstStyle/>
          <a:p>
            <a:r>
              <a:rPr lang="pl-PL" sz="2800" dirty="0"/>
              <a:t>Aktywności</a:t>
            </a:r>
            <a:br>
              <a:rPr lang="pl-PL" sz="2800" dirty="0"/>
            </a:br>
            <a:endParaRPr lang="en-US" sz="2800" dirty="0"/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Obraz 5" descr="debata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95715" y="554848"/>
            <a:ext cx="6135329" cy="4105644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2802193" y="4771104"/>
            <a:ext cx="6341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/>
              <a:t>Koło dyskusyjne w „</a:t>
            </a:r>
            <a:r>
              <a:rPr lang="pl-PL" sz="1200" b="1" dirty="0" err="1"/>
              <a:t>Ständehaus</a:t>
            </a:r>
            <a:r>
              <a:rPr lang="pl-PL" sz="1200" b="1" dirty="0"/>
              <a:t>“ w Dreźnie » Co dalej z Europą? – Spojrzenie regionów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44098" y="191727"/>
            <a:ext cx="6999290" cy="597309"/>
          </a:xfrm>
        </p:spPr>
        <p:txBody>
          <a:bodyPr>
            <a:noAutofit/>
          </a:bodyPr>
          <a:lstStyle/>
          <a:p>
            <a:r>
              <a:rPr lang="pl-PL" sz="2800" dirty="0"/>
              <a:t>Aktywności</a:t>
            </a:r>
            <a:br>
              <a:rPr lang="pl-PL" sz="2800" dirty="0"/>
            </a:br>
            <a:endParaRPr lang="en-US" sz="2800" dirty="0"/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ole tekstowe 6"/>
          <p:cNvSpPr txBox="1"/>
          <p:nvPr/>
        </p:nvSpPr>
        <p:spPr>
          <a:xfrm>
            <a:off x="2676832" y="4763730"/>
            <a:ext cx="6341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/>
              <a:t>Wizyta w Brukseli</a:t>
            </a:r>
            <a:endParaRPr lang="pl-PL" sz="1200" dirty="0"/>
          </a:p>
        </p:txBody>
      </p:sp>
      <p:pic>
        <p:nvPicPr>
          <p:cNvPr id="8" name="Obraz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084" y="567813"/>
            <a:ext cx="6061586" cy="401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21975" y="110613"/>
            <a:ext cx="6999290" cy="597309"/>
          </a:xfrm>
        </p:spPr>
        <p:txBody>
          <a:bodyPr>
            <a:noAutofit/>
          </a:bodyPr>
          <a:lstStyle/>
          <a:p>
            <a:r>
              <a:rPr lang="pl-PL" sz="2800" dirty="0"/>
              <a:t>Aktywności</a:t>
            </a:r>
            <a:br>
              <a:rPr lang="pl-PL" sz="2800" dirty="0"/>
            </a:br>
            <a:endParaRPr lang="en-US" sz="2800" dirty="0"/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ole tekstowe 6"/>
          <p:cNvSpPr txBox="1"/>
          <p:nvPr/>
        </p:nvSpPr>
        <p:spPr>
          <a:xfrm>
            <a:off x="2676832" y="4763730"/>
            <a:ext cx="6341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/>
              <a:t>Wizyta w Brukseli</a:t>
            </a:r>
            <a:endParaRPr lang="pl-PL" sz="1200" dirty="0"/>
          </a:p>
        </p:txBody>
      </p:sp>
      <p:pic>
        <p:nvPicPr>
          <p:cNvPr id="9" name="Obraz 8" descr="do balinski ws omnibus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77728" y="401895"/>
            <a:ext cx="6666271" cy="474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21975" y="110613"/>
            <a:ext cx="6999290" cy="597309"/>
          </a:xfrm>
        </p:spPr>
        <p:txBody>
          <a:bodyPr>
            <a:noAutofit/>
          </a:bodyPr>
          <a:lstStyle/>
          <a:p>
            <a:r>
              <a:rPr lang="pl-PL" sz="2800" dirty="0"/>
              <a:t>Aktywności</a:t>
            </a:r>
            <a:br>
              <a:rPr lang="pl-PL" sz="2800" dirty="0"/>
            </a:br>
            <a:endParaRPr lang="en-US" sz="2800" dirty="0"/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ole tekstowe 6"/>
          <p:cNvSpPr txBox="1"/>
          <p:nvPr/>
        </p:nvSpPr>
        <p:spPr>
          <a:xfrm>
            <a:off x="2676832" y="4763730"/>
            <a:ext cx="6341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/>
              <a:t>Wizyta w Brukseli</a:t>
            </a:r>
            <a:endParaRPr lang="pl-PL" sz="1200" dirty="0"/>
          </a:p>
        </p:txBody>
      </p:sp>
      <p:pic>
        <p:nvPicPr>
          <p:cNvPr id="8" name="Obraz 7" descr="balinski dot 15%komponent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21972" y="457199"/>
            <a:ext cx="6533538" cy="457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21975" y="110613"/>
            <a:ext cx="6999290" cy="597309"/>
          </a:xfrm>
        </p:spPr>
        <p:txBody>
          <a:bodyPr>
            <a:noAutofit/>
          </a:bodyPr>
          <a:lstStyle/>
          <a:p>
            <a:r>
              <a:rPr lang="pl-PL" sz="2800" dirty="0"/>
              <a:t>Aktywności</a:t>
            </a:r>
            <a:br>
              <a:rPr lang="pl-PL" sz="2800" dirty="0"/>
            </a:br>
            <a:endParaRPr lang="en-US" sz="2800" dirty="0"/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ole tekstowe 6"/>
          <p:cNvSpPr txBox="1"/>
          <p:nvPr/>
        </p:nvSpPr>
        <p:spPr>
          <a:xfrm>
            <a:off x="2698955" y="4734233"/>
            <a:ext cx="6341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/>
              <a:t>Wizyta w Brukseli</a:t>
            </a:r>
            <a:endParaRPr lang="pl-PL" sz="1200" dirty="0"/>
          </a:p>
        </p:txBody>
      </p:sp>
      <p:pic>
        <p:nvPicPr>
          <p:cNvPr id="9" name="Obraz 8" descr="balinski ws korony 1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85104" y="353962"/>
            <a:ext cx="6658896" cy="4789538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7071851" y="3834581"/>
            <a:ext cx="730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(…)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21975" y="110613"/>
            <a:ext cx="6999290" cy="597309"/>
          </a:xfrm>
        </p:spPr>
        <p:txBody>
          <a:bodyPr>
            <a:noAutofit/>
          </a:bodyPr>
          <a:lstStyle/>
          <a:p>
            <a:r>
              <a:rPr lang="pl-PL" sz="2800" dirty="0"/>
              <a:t>Aktywności</a:t>
            </a:r>
            <a:br>
              <a:rPr lang="pl-PL" sz="2800" dirty="0"/>
            </a:br>
            <a:endParaRPr lang="en-US" sz="2800" dirty="0"/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ole tekstowe 6"/>
          <p:cNvSpPr txBox="1"/>
          <p:nvPr/>
        </p:nvSpPr>
        <p:spPr>
          <a:xfrm>
            <a:off x="2698955" y="4734233"/>
            <a:ext cx="6341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/>
              <a:t>Wizyta w Brukseli</a:t>
            </a:r>
            <a:endParaRPr lang="pl-PL" sz="12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7071851" y="3834581"/>
            <a:ext cx="730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(…)</a:t>
            </a:r>
          </a:p>
        </p:txBody>
      </p:sp>
      <p:pic>
        <p:nvPicPr>
          <p:cNvPr id="8" name="Obraz 7" descr="lambertz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92477" y="405581"/>
            <a:ext cx="6651523" cy="455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21975" y="110613"/>
            <a:ext cx="6999290" cy="597309"/>
          </a:xfrm>
        </p:spPr>
        <p:txBody>
          <a:bodyPr>
            <a:noAutofit/>
          </a:bodyPr>
          <a:lstStyle/>
          <a:p>
            <a:r>
              <a:rPr lang="pl-PL" sz="2800" dirty="0"/>
              <a:t>Aktywności</a:t>
            </a:r>
            <a:br>
              <a:rPr lang="pl-PL" sz="2800" dirty="0"/>
            </a:br>
            <a:endParaRPr lang="en-US" sz="2800" dirty="0"/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ole tekstowe 6"/>
          <p:cNvSpPr txBox="1"/>
          <p:nvPr/>
        </p:nvSpPr>
        <p:spPr>
          <a:xfrm>
            <a:off x="2698955" y="4734233"/>
            <a:ext cx="6341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/>
              <a:t>Wizyta w Brukseli</a:t>
            </a:r>
            <a:endParaRPr lang="pl-PL" sz="12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7071851" y="3834581"/>
            <a:ext cx="730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(…)</a:t>
            </a:r>
          </a:p>
        </p:txBody>
      </p:sp>
      <p:pic>
        <p:nvPicPr>
          <p:cNvPr id="9" name="Obraz 8" descr="na stronkę fota pisma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21974" y="398637"/>
            <a:ext cx="6622026" cy="454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21975" y="110613"/>
            <a:ext cx="6999290" cy="597309"/>
          </a:xfrm>
        </p:spPr>
        <p:txBody>
          <a:bodyPr>
            <a:noAutofit/>
          </a:bodyPr>
          <a:lstStyle/>
          <a:p>
            <a:r>
              <a:rPr lang="pl-PL" sz="2800" dirty="0"/>
              <a:t>Aktywności</a:t>
            </a:r>
            <a:br>
              <a:rPr lang="pl-PL" sz="2800" dirty="0"/>
            </a:br>
            <a:endParaRPr lang="en-US" sz="2800" dirty="0"/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ole tekstowe 6"/>
          <p:cNvSpPr txBox="1"/>
          <p:nvPr/>
        </p:nvSpPr>
        <p:spPr>
          <a:xfrm>
            <a:off x="2698955" y="4734233"/>
            <a:ext cx="6341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/>
              <a:t>Wizyta w Brukseli</a:t>
            </a:r>
            <a:endParaRPr lang="pl-PL" sz="12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7071851" y="3834581"/>
            <a:ext cx="730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(…)</a:t>
            </a:r>
          </a:p>
        </p:txBody>
      </p:sp>
      <p:pic>
        <p:nvPicPr>
          <p:cNvPr id="8" name="Obraz 7" descr="pismo cz 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77729" y="523875"/>
            <a:ext cx="6666271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56461" y="2152063"/>
            <a:ext cx="8093365" cy="763525"/>
          </a:xfrm>
        </p:spPr>
        <p:txBody>
          <a:bodyPr>
            <a:normAutofit/>
          </a:bodyPr>
          <a:lstStyle/>
          <a:p>
            <a:r>
              <a:rPr lang="pl-PL" dirty="0"/>
              <a:t>Dziękuję za uwagę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558" y="2399725"/>
            <a:ext cx="8259098" cy="763526"/>
          </a:xfrm>
        </p:spPr>
        <p:txBody>
          <a:bodyPr>
            <a:normAutofit fontScale="90000"/>
          </a:bodyPr>
          <a:lstStyle/>
          <a:p>
            <a:r>
              <a:rPr lang="pl-PL" dirty="0"/>
              <a:t>Forum Polskich Regionów Granicznych oraz Federacja Euroregionów RP – idea powstania, cele, zadania</a:t>
            </a:r>
            <a:endParaRPr lang="en-US" dirty="0"/>
          </a:p>
        </p:txBody>
      </p:sp>
      <p:pic>
        <p:nvPicPr>
          <p:cNvPr id="20" name="Obraz 19" descr="pasek z logotypami euroregionów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47361"/>
            <a:ext cx="9144000" cy="59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45258" y="834241"/>
            <a:ext cx="6999290" cy="906069"/>
          </a:xfrm>
        </p:spPr>
        <p:txBody>
          <a:bodyPr>
            <a:normAutofit fontScale="90000"/>
          </a:bodyPr>
          <a:lstStyle/>
          <a:p>
            <a:r>
              <a:rPr lang="pl-PL" dirty="0"/>
              <a:t> </a:t>
            </a:r>
            <a:r>
              <a:rPr lang="pl-PL" sz="4400" dirty="0">
                <a:solidFill>
                  <a:srgbClr val="FF0000"/>
                </a:solidFill>
              </a:rPr>
              <a:t>1</a:t>
            </a:r>
            <a:r>
              <a:rPr lang="pl-PL" dirty="0"/>
              <a:t> Forum Polskich Regionów </a:t>
            </a:r>
            <a:br>
              <a:rPr lang="pl-PL" dirty="0"/>
            </a:br>
            <a:r>
              <a:rPr lang="pl-PL" dirty="0"/>
              <a:t>      Granicznych, Szczecin 1995</a:t>
            </a:r>
            <a:endParaRPr lang="en-US" dirty="0"/>
          </a:p>
        </p:txBody>
      </p:sp>
      <p:pic>
        <p:nvPicPr>
          <p:cNvPr id="6" name="Obraz 5" descr="szczecin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5602" y="3225423"/>
            <a:ext cx="3758500" cy="1888579"/>
          </a:xfrm>
          <a:prstGeom prst="rect">
            <a:avLst/>
          </a:prstGeom>
        </p:spPr>
      </p:pic>
      <p:pic>
        <p:nvPicPr>
          <p:cNvPr id="7" name="Obraz 6" descr="szczecin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51160" y="3222522"/>
            <a:ext cx="3159430" cy="188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 descr="zieleniec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26626" y="1442321"/>
            <a:ext cx="3487873" cy="2370137"/>
          </a:xfrm>
          <a:prstGeom prst="rect">
            <a:avLst/>
          </a:prstGeom>
        </p:spPr>
      </p:pic>
      <p:pic>
        <p:nvPicPr>
          <p:cNvPr id="11" name="Obraz 10" descr="forum w zielencu prez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585" y="3834581"/>
            <a:ext cx="1741565" cy="130891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02806" y="191729"/>
            <a:ext cx="6999290" cy="1172497"/>
          </a:xfrm>
        </p:spPr>
        <p:txBody>
          <a:bodyPr>
            <a:normAutofit fontScale="90000"/>
          </a:bodyPr>
          <a:lstStyle/>
          <a:p>
            <a:r>
              <a:rPr lang="pl-PL" dirty="0"/>
              <a:t>  </a:t>
            </a:r>
            <a:r>
              <a:rPr lang="pl-PL" dirty="0">
                <a:solidFill>
                  <a:srgbClr val="FF0000"/>
                </a:solidFill>
              </a:rPr>
              <a:t>XIX</a:t>
            </a:r>
            <a:r>
              <a:rPr lang="pl-PL" dirty="0"/>
              <a:t> Forum Polskich Regionów   </a:t>
            </a:r>
            <a:br>
              <a:rPr lang="pl-PL" dirty="0"/>
            </a:br>
            <a:r>
              <a:rPr lang="pl-PL" dirty="0"/>
              <a:t>  Granicznych w Zieleńcu, </a:t>
            </a:r>
            <a:r>
              <a:rPr lang="pl-PL" sz="3100" dirty="0"/>
              <a:t>27-30.09.2011</a:t>
            </a:r>
            <a:r>
              <a:rPr lang="pl-PL" dirty="0"/>
              <a:t> </a:t>
            </a:r>
            <a:endParaRPr lang="en-US" dirty="0"/>
          </a:p>
        </p:txBody>
      </p:sp>
      <p:pic>
        <p:nvPicPr>
          <p:cNvPr id="10" name="Obraz 9" descr="forum w zielencu 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74779" y="3834580"/>
            <a:ext cx="1747099" cy="1316294"/>
          </a:xfrm>
          <a:prstGeom prst="rect">
            <a:avLst/>
          </a:prstGeom>
        </p:spPr>
      </p:pic>
      <p:pic>
        <p:nvPicPr>
          <p:cNvPr id="12" name="Obraz 11" descr="forum w zielencu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83318" y="3834581"/>
            <a:ext cx="1736851" cy="1308919"/>
          </a:xfrm>
          <a:prstGeom prst="rect">
            <a:avLst/>
          </a:prstGeom>
        </p:spPr>
      </p:pic>
      <p:pic>
        <p:nvPicPr>
          <p:cNvPr id="13" name="Obraz 12" descr="forum w zielencu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1256" y="3834581"/>
            <a:ext cx="1718189" cy="1308919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05432" y="1826604"/>
            <a:ext cx="6238568" cy="2295571"/>
          </a:xfrm>
        </p:spPr>
        <p:txBody>
          <a:bodyPr/>
          <a:lstStyle/>
          <a:p>
            <a:pPr>
              <a:buNone/>
            </a:pPr>
            <a:r>
              <a:rPr lang="pl-P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Deklaracja </a:t>
            </a:r>
          </a:p>
          <a:p>
            <a:pPr>
              <a:buNone/>
            </a:pPr>
            <a:r>
              <a:rPr lang="pl-P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Zieleniecka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01911" y="0"/>
            <a:ext cx="6999290" cy="2116393"/>
          </a:xfrm>
        </p:spPr>
        <p:txBody>
          <a:bodyPr>
            <a:normAutofit fontScale="90000"/>
          </a:bodyPr>
          <a:lstStyle/>
          <a:p>
            <a:r>
              <a:rPr lang="pl-PL" dirty="0"/>
              <a:t>Spotkanie przedstawicieli polskich  Stowarzyszeń tworzących Euroregiony</a:t>
            </a:r>
            <a:br>
              <a:rPr lang="pl-PL" dirty="0"/>
            </a:br>
            <a:r>
              <a:rPr lang="pl-PL" dirty="0"/>
              <a:t>w Kancelarii Prezydenta RP</a:t>
            </a:r>
            <a:br>
              <a:rPr lang="pl-PL" b="1" dirty="0"/>
            </a:br>
            <a:r>
              <a:rPr lang="pl-PL" dirty="0"/>
              <a:t>Warszawa,</a:t>
            </a:r>
            <a:r>
              <a:rPr lang="pl-PL" b="1" dirty="0"/>
              <a:t> </a:t>
            </a:r>
            <a:r>
              <a:rPr lang="pl-PL" dirty="0">
                <a:solidFill>
                  <a:srgbClr val="FF0000"/>
                </a:solidFill>
              </a:rPr>
              <a:t>13.02.2012</a:t>
            </a:r>
            <a:r>
              <a:rPr lang="pl-PL" dirty="0"/>
              <a:t>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93922" y="2069952"/>
            <a:ext cx="6238568" cy="22955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 intencyjny </a:t>
            </a:r>
            <a:r>
              <a:rPr lang="pl-PL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dot.powołania</a:t>
            </a:r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Federacji</a:t>
            </a:r>
          </a:p>
          <a:p>
            <a:pPr>
              <a:buNone/>
            </a:pPr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Euroregionów Rzeczypospolitej Polskiej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Obraz 8" descr="Screenshot_2020-09-02 Federacja Euroregionów Rzeczypospolitej Polskiej(1)[1] spotkanie u prezydent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8351" y="3093516"/>
            <a:ext cx="5656150" cy="2039476"/>
          </a:xfrm>
          <a:prstGeom prst="rect">
            <a:avLst/>
          </a:prstGeom>
        </p:spPr>
      </p:pic>
      <p:sp>
        <p:nvSpPr>
          <p:cNvPr id="15" name="Strzałka w prawo 14"/>
          <p:cNvSpPr/>
          <p:nvPr/>
        </p:nvSpPr>
        <p:spPr>
          <a:xfrm>
            <a:off x="2462980" y="2227006"/>
            <a:ext cx="412955" cy="280220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6" name="Obraz 15" descr="kancelaria pre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7724" y="3104535"/>
            <a:ext cx="1294014" cy="1017639"/>
          </a:xfrm>
          <a:prstGeom prst="rect">
            <a:avLst/>
          </a:prstGeom>
        </p:spPr>
      </p:pic>
      <p:pic>
        <p:nvPicPr>
          <p:cNvPr id="17" name="Obraz 16" descr="kancelar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38515" y="4145526"/>
            <a:ext cx="1298879" cy="96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45259" y="0"/>
            <a:ext cx="6999290" cy="2116393"/>
          </a:xfrm>
        </p:spPr>
        <p:txBody>
          <a:bodyPr>
            <a:norm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XX</a:t>
            </a:r>
            <a:r>
              <a:rPr lang="pl-PL" dirty="0"/>
              <a:t> Forum Polskich Regionów Granicznych w Rzeszowie</a:t>
            </a:r>
            <a:br>
              <a:rPr lang="pl-PL" dirty="0"/>
            </a:br>
            <a:r>
              <a:rPr lang="pl-PL" sz="3200" dirty="0"/>
              <a:t>14-16.09.2012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82412" y="2003585"/>
            <a:ext cx="6238568" cy="22955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Utworzenie Federacji Euroregionów RP</a:t>
            </a:r>
          </a:p>
          <a:p>
            <a:pPr>
              <a:buNone/>
            </a:pPr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 siedzibą w Gubinie 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Strzałka w prawo 14"/>
          <p:cNvSpPr/>
          <p:nvPr/>
        </p:nvSpPr>
        <p:spPr>
          <a:xfrm>
            <a:off x="2610464" y="2227006"/>
            <a:ext cx="412955" cy="280220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6" name="Obraz 15" descr="kancelaria pr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09619" y="3407494"/>
            <a:ext cx="2570636" cy="1712685"/>
          </a:xfrm>
          <a:prstGeom prst="rect">
            <a:avLst/>
          </a:prstGeom>
        </p:spPr>
      </p:pic>
      <p:pic>
        <p:nvPicPr>
          <p:cNvPr id="17" name="Obraz 16" descr="kancelar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5638" y="3406877"/>
            <a:ext cx="2534852" cy="1718186"/>
          </a:xfrm>
          <a:prstGeom prst="rect">
            <a:avLst/>
          </a:prstGeom>
        </p:spPr>
      </p:pic>
      <p:pic>
        <p:nvPicPr>
          <p:cNvPr id="9" name="Obraz 8" descr="Screenshot_2020-09-02 Federacja Euroregionów Rzeczypospolitej Polskiej(1)[1] spotkanie u prezydent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060" y="3397491"/>
            <a:ext cx="2597060" cy="1730042"/>
          </a:xfrm>
          <a:prstGeom prst="rect">
            <a:avLst/>
          </a:prstGeom>
        </p:spPr>
      </p:pic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az 15" descr="rejestracj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47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Obraz 18" descr="stan członków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8649" y="110612"/>
            <a:ext cx="6655351" cy="4938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4537" y="258096"/>
            <a:ext cx="6999290" cy="2116393"/>
          </a:xfrm>
        </p:spPr>
        <p:txBody>
          <a:bodyPr>
            <a:normAutofit/>
          </a:bodyPr>
          <a:lstStyle/>
          <a:p>
            <a:r>
              <a:rPr lang="pl-PL" dirty="0"/>
              <a:t>Cele Federacji Euroregionów RP</a:t>
            </a:r>
            <a:endParaRPr lang="en-US" dirty="0"/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4277032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 flipH="1">
            <a:off x="9119417" y="3399503"/>
            <a:ext cx="7374" cy="17439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Obraz 9" descr="statut cele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1255" y="2094269"/>
            <a:ext cx="7144473" cy="245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Microsoft Office PowerPoint</Application>
  <PresentationFormat>Pokaz na ekranie (16:9)</PresentationFormat>
  <Paragraphs>36</Paragraphs>
  <Slides>19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XXVII Forum Polskich  Regionów Granicznych</vt:lpstr>
      <vt:lpstr>Forum Polskich Regionów Granicznych oraz Federacja Euroregionów RP – idea powstania, cele, zadania</vt:lpstr>
      <vt:lpstr> 1 Forum Polskich Regionów        Granicznych, Szczecin 1995</vt:lpstr>
      <vt:lpstr>  XIX Forum Polskich Regionów      Granicznych w Zieleńcu, 27-30.09.2011 </vt:lpstr>
      <vt:lpstr>Spotkanie przedstawicieli polskich  Stowarzyszeń tworzących Euroregiony w Kancelarii Prezydenta RP Warszawa, 13.02.2012 </vt:lpstr>
      <vt:lpstr>XX Forum Polskich Regionów Granicznych w Rzeszowie 14-16.09.2012</vt:lpstr>
      <vt:lpstr>Prezentacja programu PowerPoint</vt:lpstr>
      <vt:lpstr>Prezentacja programu PowerPoint</vt:lpstr>
      <vt:lpstr>Cele Federacji Euroregionów RP</vt:lpstr>
      <vt:lpstr>Aktywności </vt:lpstr>
      <vt:lpstr>Aktywności </vt:lpstr>
      <vt:lpstr>Aktywności </vt:lpstr>
      <vt:lpstr>Aktywności </vt:lpstr>
      <vt:lpstr>Aktywności </vt:lpstr>
      <vt:lpstr>Aktywności </vt:lpstr>
      <vt:lpstr>Aktywności </vt:lpstr>
      <vt:lpstr>Aktywności </vt:lpstr>
      <vt:lpstr>Aktywności 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2020-09-29T19:32:45Z</dcterms:modified>
</cp:coreProperties>
</file>